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1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6B4156"/>
          </a:solidFill>
          <a:ln w="12700">
            <a:solidFill>
              <a:srgbClr val="6B415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F4EF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6B4156"/>
          </a:solidFill>
          <a:ln w="12700">
            <a:solidFill>
              <a:srgbClr val="6B415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28016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B41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ANALOGY ABOUT SHADOW AI ADOPTION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1828800"/>
            <a:ext cx="1051560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F4EFE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CFO Already Has a Claude Account.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777240" y="4206240"/>
            <a:ext cx="89611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F4EFE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“should we deploy AI?” is the wrong question, and the right one is harder.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686800" y="3840480"/>
            <a:ext cx="3200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0" b="1" i="1" dirty="0">
                <a:solidFill>
                  <a:srgbClr val="6B41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№ 18</a:t>
            </a:r>
            <a:endParaRPr lang="en-US" sz="12000" dirty="0"/>
          </a:p>
        </p:txBody>
      </p:sp>
      <p:sp>
        <p:nvSpPr>
          <p:cNvPr id="9" name="Text 7"/>
          <p:cNvSpPr/>
          <p:nvPr/>
        </p:nvSpPr>
        <p:spPr>
          <a:xfrm>
            <a:off x="77724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4EF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 deck · № 18 of 18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0" y="63550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i="1" spc="200" kern="0" dirty="0">
                <a:solidFill>
                  <a:srgbClr val="6B41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petergalloway.com / training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6B4156"/>
          </a:solidFill>
          <a:ln w="12700">
            <a:solidFill>
              <a:srgbClr val="6B415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01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6B41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SETUP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 does your head of marketing.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your VP of sales. And at least two engineers.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They're using it from their personal accounts on the company laptop. They paid the $20. Your IT director has no idea. Neither do you.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18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6B4156"/>
          </a:solidFill>
          <a:ln w="12700">
            <a:solidFill>
              <a:srgbClr val="6B415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02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6B41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WRONG QUESTION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“Should we deploy AI?”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Too late.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already did. The deployment is operational. The question your committee is debating already has an answer — it's just one nobody made on purpose.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18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6B4156"/>
          </a:solidFill>
          <a:ln w="12700">
            <a:solidFill>
              <a:srgbClr val="6B415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03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6B41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ANALOGY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Dropbox, 2010. Slack, 2014.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Cloud-era 2010: half your company already used Dropbox on personal accounts to share files. IT's job wasn't to decide whether — it was to decide which sanctioned version of cloud storage replaced it.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 pattern. Different tool. The shadow always lands first.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18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6B4156"/>
          </a:solidFill>
          <a:ln w="12700">
            <a:solidFill>
              <a:srgbClr val="6B415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04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6B41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MATH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Shadow usage: 60-80%. Policy coverage: 0%.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Industry surveys consistently put unsanctioned AI usage at 60-80% across knowledge workers.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Formal AI policy coverage in the same surveys: under 20%.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deployment is already live. The governance is the gap.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18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6B4156"/>
          </a:solidFill>
          <a:ln w="12700">
            <a:solidFill>
              <a:srgbClr val="6B415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05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6B41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REFRAME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question isn't whether. It's which version survives.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version of the AI your team is already using do you want operating under your roof, with your data, attached to your processes?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That's a design question, not a deploy question. And it's the only useful question you can ask.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18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6B4156"/>
          </a:solidFill>
          <a:ln w="12700">
            <a:solidFill>
              <a:srgbClr val="6B415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06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6B41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TAKEAWAY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Treat AI like Dropbox in 2010 or Slack in 2014.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deployment already happened. The team voted with $20 a month and their personal email.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job isn't deployment. Your job is the sanctioned replacement. Three weeks of policy work beats three years of pretending the door isn't open.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CFO Already Has a Claude Account. · Peter Galloway</dc:title>
  <dc:subject>An analogy about shadow AI adoption</dc:subject>
  <dc:creator>Peter Galloway</dc:creator>
  <cp:lastModifiedBy>Peter Galloway</cp:lastModifiedBy>
  <cp:revision>1</cp:revision>
  <dcterms:created xsi:type="dcterms:W3CDTF">2026-05-29T09:50:56Z</dcterms:created>
  <dcterms:modified xsi:type="dcterms:W3CDTF">2026-05-29T09:50:56Z</dcterms:modified>
</cp:coreProperties>
</file>