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A35825"/>
          </a:solidFill>
          <a:ln w="12700">
            <a:solidFill>
              <a:srgbClr val="A3582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F4EF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A35825"/>
          </a:solidFill>
          <a:ln w="12700">
            <a:solidFill>
              <a:srgbClr val="A35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28016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ANALOGY ABOUT AI SPEND GOVERNANCE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828800"/>
            <a:ext cx="105156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4EFE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Open Bar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777240" y="4206240"/>
            <a:ext cx="89611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F4EFE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your AI bill explodes — and the right policy answer when it does.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0" y="3840480"/>
            <a:ext cx="3200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0" b="1" i="1" dirty="0">
                <a:solidFill>
                  <a:srgbClr val="A358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№ 15</a:t>
            </a:r>
            <a:endParaRPr lang="en-US" sz="12000" dirty="0"/>
          </a:p>
        </p:txBody>
      </p:sp>
      <p:sp>
        <p:nvSpPr>
          <p:cNvPr id="9" name="Text 7"/>
          <p:cNvSpPr/>
          <p:nvPr/>
        </p:nvSpPr>
        <p:spPr>
          <a:xfrm>
            <a:off x="77724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F4EF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 deck · № 15 of 18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0" y="63550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i="1" spc="2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petergalloway.com / training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A35825"/>
          </a:solidFill>
          <a:ln w="12700">
            <a:solidFill>
              <a:srgbClr val="A35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01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SETUP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$500,000,000.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one month. At one company. Because nobody set a per-employee cap on Claude.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a real story Polymarket surfaced May 28, 2026. The AI consultant declined to name the company. The number stayed the same regardless.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777240" y="59893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@Polymarket · May 28, 2026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A35825"/>
          </a:solidFill>
          <a:ln w="12700">
            <a:solidFill>
              <a:srgbClr val="A35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02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WRONG QUESTION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“Should we have skipped the bar?”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Almost every leadership team's first reaction to an AI overrun bill is the same panic — pull the plug, cut the tokens, ration the seats.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the wrong question. The bar wasn't the problem. The lack of a bartender was.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A35825"/>
          </a:solidFill>
          <a:ln w="12700">
            <a:solidFill>
              <a:srgbClr val="A35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03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ANALOGY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tokens are an open bar.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COO sets up an open bar at the company party. No drink tickets, no limits, just “have what you need.” Everyone has a good time. The bill is $40,000.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right policy isn't “no bar.” It's “bar, with a tab cap, with the bartender watching the glasses.”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A35825"/>
          </a:solidFill>
          <a:ln w="12700">
            <a:solidFill>
              <a:srgbClr val="A35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04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MATH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Per-seat cap × headcount × 30.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$200 / seat / day  ×  500 employees  ×  30 days  =  $3M / month.   Defensible. Predictable. A line item.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cap, no policy, no monitor  =  $500M and a board meeting. A budget that defends itself by exploding.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A35825"/>
          </a:solidFill>
          <a:ln w="12700">
            <a:solidFill>
              <a:srgbClr val="A35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05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ration. Instrument.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Bar. Tab cap. Bartender watching the glasses.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controls. Not one ban. The ban shuts down the value; the controls protect it.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F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930384" y="329184"/>
            <a:ext cx="100584" cy="100584"/>
          </a:xfrm>
          <a:prstGeom prst="ellipse">
            <a:avLst/>
          </a:prstGeom>
          <a:solidFill>
            <a:srgbClr val="B23A2A"/>
          </a:solidFill>
          <a:ln w="12700">
            <a:solidFill>
              <a:srgbClr val="B23A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0085832" y="25603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0F11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777240" y="960120"/>
            <a:ext cx="548640" cy="36576"/>
          </a:xfrm>
          <a:prstGeom prst="rect">
            <a:avLst/>
          </a:prstGeom>
          <a:solidFill>
            <a:srgbClr val="A35825"/>
          </a:solidFill>
          <a:ln w="12700">
            <a:solidFill>
              <a:srgbClr val="A35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0" y="9144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 06 / 06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A358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TAKEAWAY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0F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“What's our AI budget?” is the wrong question too.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77240" y="3200400"/>
            <a:ext cx="10058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the CFO asks for a number, give them three: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 1.  Per-seat cap.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 2.  Exception process for above-cap workloads.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 3.  A weekly utilization report so the cap evolves with usage.</a:t>
            </a: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endParaRPr lang="en-US" sz="19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900" dirty="0">
                <a:solidFill>
                  <a:srgbClr val="2A2D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That's the policy. The number is the consequence.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57200" y="64008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Peter Galloway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772400" y="6400800"/>
            <a:ext cx="4297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6B65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note · Analogy Catalog · № 15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Open Bar · Peter Galloway</dc:title>
  <dc:subject>An analogy about AI spend governance</dc:subject>
  <dc:creator>Peter Galloway</dc:creator>
  <cp:lastModifiedBy>Peter Galloway</cp:lastModifiedBy>
  <cp:revision>1</cp:revision>
  <dcterms:created xsi:type="dcterms:W3CDTF">2026-05-29T09:50:56Z</dcterms:created>
  <dcterms:modified xsi:type="dcterms:W3CDTF">2026-05-29T09:50:56Z</dcterms:modified>
</cp:coreProperties>
</file>