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4D8AFB"/>
          </a:solidFill>
          <a:ln w="12700">
            <a:solidFill>
              <a:srgbClr val="4D8AF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THE NEXT STEP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Bots Running Bots.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person. One laptop. A thousand AI workers. Months away — not years.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Analogy Catalog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AF1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COMING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layer is already showing up.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4D8A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human at the top. Twenty agents below. Each running twenty more.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You've barely gotten used to the idea of one person running twenty AI agents. Here comes the next step.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agents themselves are now starting to spawn and manage sub-agents. One human at the top. Twenty workers in the second tier. Each of THOSE running another twenty. One person, one laptop, a thousand AI workers — orchestrated as a pyramid, not a list.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isn't a hypothetical roadmap. The first teams are doing it now.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4D8AFB"/>
          </a:solidFill>
          <a:ln w="12700">
            <a:solidFill>
              <a:srgbClr val="4D8AF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at the top of the pyramid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20×20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and sub-agents below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7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30E3C2"/>
          </a:solidFill>
          <a:ln w="12700">
            <a:solidFill>
              <a:srgbClr val="30E3C2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workers from a single laptop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a company org chart — but exponential.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at the top. Twenty VPs. Each running twenty teams.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already understand pyramidal management. A CEO doesn't talk to every employee. They talk to direct reports, who talk to managers, who talk to teams.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borrowing the same shape. The human is the CEO. The first ring of agents are the VPs — orchestrating themselves. Each of THEM spawns and manages a tier of specialist sub-agents. Output that used to require a thousand-person company now sits in one person's chair.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122340"/>
          </a:solidFill>
          <a:ln w="12700">
            <a:solidFill>
              <a:srgbClr val="30E3C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30E3C2"/>
          </a:solidFill>
          <a:ln w="12700">
            <a:solidFill>
              <a:srgbClr val="30E3C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person. One laptop. A thousand workers.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4D8AFB"/>
          </a:solidFill>
          <a:ln w="12700">
            <a:solidFill>
              <a:srgbClr val="4D8AF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4D8AFB"/>
          </a:solidFill>
          <a:ln w="12700">
            <a:solidFill>
              <a:srgbClr val="4D8AFB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OLD ORG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employees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Salaries, real estate, calendars, politics. Built over years.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SHAPE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+ 20 + 400 + …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pyramid shape. Token bill instead of payroll. Built in days.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AF1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“How many people will we need?”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4D8A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still framed in the old org-chart language.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to ask is: how many AGENTS will we need? And who do we trust at the top of the pyramid to orchestrate them?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next strategic hire isn't a body to do work. It's a person who can think in fleets — comfortable spawning, reviewing, and shutting down agent crews the way an old-school COO used to run regions.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0A1628"/>
          </a:solidFill>
          <a:ln w="12700">
            <a:solidFill>
              <a:srgbClr val="30E3C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30E3C2"/>
          </a:solidFill>
          <a:ln w="12700">
            <a:solidFill>
              <a:srgbClr val="30E3C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org chart is changing shape. Stop counting heads. Start counting tiers.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BY HEADCOUNT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under-plan capacity by a factor of 50. The new orgs aren't shaped like the old ones.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BY AGENT TIERS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understand what your team can actually do. And see where to invest — in orchestration, not bodies.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companies. Same revenue target.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ships it first?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OLD ORG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people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 hire. Linear scale. Heavy payroll.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months to assemble.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cost grows with headcount.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Politics and turnover slow it down.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Capped by hiring market.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a different decade.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PYRAMID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+ 20 + 400 + …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human at the top. Agent tiers below.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Stood up in days.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cost handled by orchestration software.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Scales by adding tiers, not heads.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Capped by token budget and review capacity.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the next one.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AF1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the manager-of-managers.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won't manage agents directly forever. Soon you'll manage agents that manage agents. The skill is the same one CEOs already use — trust your direct reports, audit by exception, set the vision. Just at machine speed.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in tiers.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not building a team. You're building a pyramid. Plan the top tier first — what role each one plays.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Delegate further down.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review every agent. Trust the orchestrator agents. Spot-check by exception, the way good CEOs already do.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0A1628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the top of the pyramid.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valuable hire is the human who can run a fleet of fleets. That's the role to fund.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thousand AI workers.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914400" y="37033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isn't a 2030 forecast. The first teams are running this configuration right now.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PYRAMID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org chart has tiers, and most of them aren't human.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the orchestrators. Let them manage the workers.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122340"/>
          </a:solidFill>
          <a:ln w="12700">
            <a:solidFill>
              <a:srgbClr val="24375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FUND-THE-TOP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valuable seat is the one running the fleet of fleets.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0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person. One laptop. A thousand workers. Months away — not years.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Bots Running Bots.</dc:title>
  <dc:subject>PptxGenJS Presentation</dc:subject>
  <dc:creator>Peter Galloway</dc:creator>
  <cp:lastModifiedBy>Peter Galloway</cp:lastModifiedBy>
  <cp:revision>1</cp:revision>
  <dcterms:created xsi:type="dcterms:W3CDTF">2026-05-25T09:14:32Z</dcterms:created>
  <dcterms:modified xsi:type="dcterms:W3CDTF">2026-05-25T09:14:32Z</dcterms:modified>
</cp:coreProperties>
</file>