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81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C0C0C0"/>
          </a:solidFill>
          <a:ln w="12700">
            <a:solidFill>
              <a:srgbClr val="C0C0C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AI EXPECTATIONS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Bought a Sports Car. You Wanted a Pickup Truck.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“we tried AI and it didn't work” is almost always a story about the wrong test.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Analogy Catalog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HAPPENED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bad pilot. One sweeping conclusion.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C0C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“AI isn't ready yet.”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runs a pilot. Picks a use case. Picks a model. It doesn't work. Within a week the conclusion has hardened into folklore: AI isn't ready.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 times out of ten, that's the wrong autopsy. The pilot didn't fail because AI is broken. It failed because someone took a sports car to a lumber yard.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 pilot, generalized to all of AI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tool for the job, every time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181818"/>
          </a:solidFill>
          <a:ln w="12700">
            <a:solidFill>
              <a:srgbClr val="181818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7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program frozen by a bad week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81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a Ferrari to the lumber yard.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to haul 2×4s in the passenger seat.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won't fit. The car can't do the job. You'd conclude something obvious and absurd — “cars are useless.”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logic gets applied to AI all the time. A coding model can't draft a legal contract. An image generator won't run a physics simulation. A general-purpose chatbot isn't a deep-research engine.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tool isn't bad tool.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262626"/>
          </a:solidFill>
          <a:ln w="12700">
            <a:solidFill>
              <a:srgbClr val="FF5A6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Ferrari isn't broken. You're just hauling lumber in it.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C0C0C0"/>
          </a:solidFill>
          <a:ln w="12700">
            <a:solidFill>
              <a:srgbClr val="C0C0C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C0C0C0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CAR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job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Magnificent at the racetrack. Useless at the lumber yard.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PICKUP TRUCK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job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Mediocre on a track. Indispensable at the yard.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“Is AI ready yet?”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0C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two questions in a trench coat.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“AI” isn't one thing. It's dozens of model types, with very different shapes. A failed test on the wrong task tells you almost nothing about the technology's overall readiness.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question is narrower: is THIS AI ready for THIS job?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181818"/>
          </a:solidFill>
          <a:ln w="12700">
            <a:solidFill>
              <a:srgbClr val="FF5A6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“AI doesn't work” is actually “we asked the wrong tool the wrong question.”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WRONG-TOOL TEST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random model, throw a random task at it, conclude AI isn't ready, freeze the program for 18 months.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RIGHT-TOOL TEST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job first. Pick the model built for it. Run a clean test. Get a real answer.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81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pilots. Same week.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are we running?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FF5A66"/>
          </a:solidFill>
          <a:ln w="12700">
            <a:solidFill>
              <a:srgbClr val="FF5A66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TOOL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car → lumber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claim, no job definition, random model.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Picked a model based on hype, not fit.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success criteria.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bad pilot, conclusion = AI isn't ready.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Freezes the program for the next 18 months.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4ADE80"/>
          </a:solidFill>
          <a:ln w="12700">
            <a:solidFill>
              <a:srgbClr val="4ADE80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TOOL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Truck → lumber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job. Right model. Honest test.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the job before picking the tool.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model for the task.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 a clear yes/no answer, fast.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Either ships or fails informatively.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job. Then pick the tool.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asking whether AI works. Start asking whether THIS AI works for THIS job. Tool-task fit is everything. The same workshop that's been running for 200 years.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181818"/>
          </a:solidFill>
          <a:ln w="12700">
            <a:solidFill>
              <a:srgbClr val="181818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job first.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evaluating any model, write down the success criteria for the specific task.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181818"/>
          </a:solidFill>
          <a:ln w="12700">
            <a:solidFill>
              <a:srgbClr val="181818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tool to the task.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models beat general models for narrow jobs. Don't reach for ChatGPT for everything.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81818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181818"/>
          </a:solidFill>
          <a:ln w="12700">
            <a:solidFill>
              <a:srgbClr val="181818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13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generalize from one pilot.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failed test is data about one model and one task. It is not a verdict on AI.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81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Ferrari isn't broken.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hauling lumber in it.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914400" y="37033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“AI didn't work” stories are actually “we ran the wrong test.”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down the specific job before picking the tool.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model for narrow work; general for breadth.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262626"/>
          </a:solidFill>
          <a:ln w="12700">
            <a:solidFill>
              <a:srgbClr val="35353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RE-TEST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4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bad pilot deserves a second pilot with the right tool.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tool, right job. The rule that's run every workshop for 200 years.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Bought a Sports Car. You Wanted a Pickup Truck.</dc:title>
  <dc:subject>PptxGenJS Presentation</dc:subject>
  <dc:creator>Peter Galloway</dc:creator>
  <cp:lastModifiedBy>Peter Galloway</cp:lastModifiedBy>
  <cp:revision>1</cp:revision>
  <dcterms:created xsi:type="dcterms:W3CDTF">2026-05-24T18:16:40Z</dcterms:created>
  <dcterms:modified xsi:type="dcterms:W3CDTF">2026-05-24T18:16:40Z</dcterms:modified>
</cp:coreProperties>
</file>